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sldIdLst>
    <p:sldId id="257" r:id="rId2"/>
    <p:sldId id="301" r:id="rId3"/>
    <p:sldId id="358" r:id="rId4"/>
    <p:sldId id="340" r:id="rId5"/>
    <p:sldId id="288" r:id="rId6"/>
    <p:sldId id="342" r:id="rId7"/>
    <p:sldId id="298" r:id="rId8"/>
    <p:sldId id="328" r:id="rId9"/>
    <p:sldId id="326" r:id="rId10"/>
    <p:sldId id="300" r:id="rId11"/>
    <p:sldId id="356" r:id="rId12"/>
    <p:sldId id="299" r:id="rId13"/>
    <p:sldId id="360" r:id="rId14"/>
    <p:sldId id="419" r:id="rId15"/>
    <p:sldId id="392" r:id="rId16"/>
    <p:sldId id="363" r:id="rId17"/>
    <p:sldId id="367" r:id="rId18"/>
    <p:sldId id="370" r:id="rId19"/>
    <p:sldId id="371" r:id="rId20"/>
    <p:sldId id="374" r:id="rId21"/>
    <p:sldId id="377" r:id="rId22"/>
    <p:sldId id="378" r:id="rId23"/>
    <p:sldId id="379" r:id="rId24"/>
    <p:sldId id="396" r:id="rId25"/>
    <p:sldId id="397" r:id="rId26"/>
    <p:sldId id="382" r:id="rId27"/>
    <p:sldId id="383" r:id="rId28"/>
    <p:sldId id="404" r:id="rId29"/>
    <p:sldId id="405" r:id="rId30"/>
    <p:sldId id="406" r:id="rId31"/>
    <p:sldId id="401" r:id="rId32"/>
    <p:sldId id="402" r:id="rId33"/>
    <p:sldId id="403" r:id="rId34"/>
    <p:sldId id="386" r:id="rId35"/>
    <p:sldId id="400" r:id="rId36"/>
    <p:sldId id="407" r:id="rId37"/>
    <p:sldId id="399" r:id="rId38"/>
    <p:sldId id="359" r:id="rId39"/>
    <p:sldId id="343" r:id="rId40"/>
    <p:sldId id="344" r:id="rId41"/>
    <p:sldId id="345" r:id="rId42"/>
    <p:sldId id="347" r:id="rId43"/>
    <p:sldId id="348" r:id="rId44"/>
    <p:sldId id="349" r:id="rId45"/>
    <p:sldId id="390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391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2F2F2"/>
    <a:srgbClr val="CEC8AA"/>
    <a:srgbClr val="01351A"/>
    <a:srgbClr val="026632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45153" autoAdjust="0"/>
  </p:normalViewPr>
  <p:slideViewPr>
    <p:cSldViewPr>
      <p:cViewPr varScale="1">
        <p:scale>
          <a:sx n="116" d="100"/>
          <a:sy n="11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8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1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6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3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5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1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4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6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2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0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50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84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25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84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8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6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50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48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6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15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1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2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07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9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81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7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30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97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48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1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57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557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353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3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441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02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1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697" y="2217992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685" y="4288408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r>
              <a:rPr lang="en-US" altLang="ko-KR" sz="1600" b="1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9765" y="2636912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162550" cy="2209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49685" y="3645024"/>
            <a:ext cx="4608512" cy="72008"/>
            <a:chOff x="1907704" y="3933056"/>
            <a:chExt cx="4320480" cy="121568"/>
          </a:xfrm>
        </p:grpSpPr>
        <p:sp>
          <p:nvSpPr>
            <p:cNvPr id="6" name="직사각형 5"/>
            <p:cNvSpPr/>
            <p:nvPr/>
          </p:nvSpPr>
          <p:spPr>
            <a:xfrm flipV="1">
              <a:off x="1907704" y="3933056"/>
              <a:ext cx="2160240" cy="121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flipV="1">
              <a:off x="4067944" y="3933056"/>
              <a:ext cx="2160240" cy="121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2"/>
          <p:cNvGrpSpPr>
            <a:grpSpLocks/>
          </p:cNvGrpSpPr>
          <p:nvPr/>
        </p:nvGrpSpPr>
        <p:grpSpPr bwMode="auto">
          <a:xfrm>
            <a:off x="1127738" y="893475"/>
            <a:ext cx="6927850" cy="5476875"/>
            <a:chOff x="636024" y="594000"/>
            <a:chExt cx="7383521" cy="583732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36024" y="594000"/>
              <a:ext cx="1274013" cy="36039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메인페이지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6024" y="3213183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리스트 페이지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6024" y="3930582"/>
              <a:ext cx="1274013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제품 상세 페이지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6024" y="452108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위시리스트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52158" y="4521083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42" name="꺾인 연결선 41"/>
            <p:cNvCxnSpPr>
              <a:stCxn id="39" idx="2"/>
              <a:endCxn id="41" idx="0"/>
            </p:cNvCxnSpPr>
            <p:nvPr/>
          </p:nvCxnSpPr>
          <p:spPr>
            <a:xfrm rot="16200000" flipH="1">
              <a:off x="1866043" y="3698808"/>
              <a:ext cx="230109" cy="14144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9" idx="2"/>
              <a:endCxn id="40" idx="0"/>
            </p:cNvCxnSpPr>
            <p:nvPr/>
          </p:nvCxnSpPr>
          <p:spPr>
            <a:xfrm>
              <a:off x="1273877" y="4290974"/>
              <a:ext cx="0" cy="2301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052158" y="5010065"/>
              <a:ext cx="1274012" cy="358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배송지</a:t>
              </a:r>
              <a:r>
                <a:rPr lang="ko-KR" altLang="en-US" sz="900" dirty="0">
                  <a:solidFill>
                    <a:schemeClr val="tx1"/>
                  </a:solidFill>
                </a:rPr>
                <a:t> 정보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052158" y="551089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47" name="직선 화살표 연결선 46"/>
            <p:cNvCxnSpPr>
              <a:stCxn id="41" idx="2"/>
              <a:endCxn id="44" idx="0"/>
            </p:cNvCxnSpPr>
            <p:nvPr/>
          </p:nvCxnSpPr>
          <p:spPr>
            <a:xfrm>
              <a:off x="2688319" y="4881474"/>
              <a:ext cx="0" cy="1285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2"/>
              <a:endCxn id="46" idx="0"/>
            </p:cNvCxnSpPr>
            <p:nvPr/>
          </p:nvCxnSpPr>
          <p:spPr>
            <a:xfrm>
              <a:off x="2688319" y="5368764"/>
              <a:ext cx="0" cy="1421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8" idx="0"/>
            </p:cNvCxnSpPr>
            <p:nvPr/>
          </p:nvCxnSpPr>
          <p:spPr>
            <a:xfrm>
              <a:off x="1273877" y="954392"/>
              <a:ext cx="0" cy="22587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8" idx="2"/>
              <a:endCxn id="39" idx="0"/>
            </p:cNvCxnSpPr>
            <p:nvPr/>
          </p:nvCxnSpPr>
          <p:spPr>
            <a:xfrm>
              <a:off x="1273877" y="3573575"/>
              <a:ext cx="0" cy="3570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3635791" y="4521083"/>
              <a:ext cx="1274012" cy="360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52" name="꺾인 연결선 51"/>
            <p:cNvCxnSpPr>
              <a:stCxn id="46" idx="3"/>
            </p:cNvCxnSpPr>
            <p:nvPr/>
          </p:nvCxnSpPr>
          <p:spPr>
            <a:xfrm flipV="1">
              <a:off x="3326170" y="4700433"/>
              <a:ext cx="309621" cy="98980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3635791" y="5118351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주문취소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038389" y="5118351"/>
              <a:ext cx="1274013" cy="3603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반품</a:t>
              </a:r>
            </a:p>
          </p:txBody>
        </p:sp>
        <p:cxnSp>
          <p:nvCxnSpPr>
            <p:cNvPr id="55" name="직선 화살표 연결선 54"/>
            <p:cNvCxnSpPr>
              <a:endCxn id="53" idx="0"/>
            </p:cNvCxnSpPr>
            <p:nvPr/>
          </p:nvCxnSpPr>
          <p:spPr>
            <a:xfrm>
              <a:off x="4273643" y="4881474"/>
              <a:ext cx="0" cy="2368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rot="16200000" flipH="1">
              <a:off x="4856504" y="4298613"/>
              <a:ext cx="236877" cy="140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140138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58" name="직선 화살표 연결선 57"/>
            <p:cNvCxnSpPr>
              <a:endCxn id="57" idx="1"/>
            </p:cNvCxnSpPr>
            <p:nvPr/>
          </p:nvCxnSpPr>
          <p:spPr>
            <a:xfrm>
              <a:off x="1910037" y="773350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3639175" y="594000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800" dirty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</a:rPr>
                <a:t>비밀번호 찾기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39175" y="1055911"/>
              <a:ext cx="1274012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61" name="직선 화살표 연결선 60"/>
            <p:cNvCxnSpPr>
              <a:stCxn id="57" idx="3"/>
              <a:endCxn id="59" idx="1"/>
            </p:cNvCxnSpPr>
            <p:nvPr/>
          </p:nvCxnSpPr>
          <p:spPr>
            <a:xfrm>
              <a:off x="3414150" y="773350"/>
              <a:ext cx="2250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7" idx="3"/>
              <a:endCxn id="60" idx="1"/>
            </p:cNvCxnSpPr>
            <p:nvPr/>
          </p:nvCxnSpPr>
          <p:spPr>
            <a:xfrm>
              <a:off x="3414150" y="773350"/>
              <a:ext cx="225025" cy="4636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5151015" y="1607961"/>
              <a:ext cx="1274013" cy="358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입력</a:t>
              </a:r>
            </a:p>
          </p:txBody>
        </p:sp>
        <p:cxnSp>
          <p:nvCxnSpPr>
            <p:cNvPr id="65" name="직선 화살표 연결선 64"/>
            <p:cNvCxnSpPr>
              <a:stCxn id="60" idx="3"/>
            </p:cNvCxnSpPr>
            <p:nvPr/>
          </p:nvCxnSpPr>
          <p:spPr>
            <a:xfrm>
              <a:off x="4913187" y="1236107"/>
              <a:ext cx="230101" cy="84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151015" y="2145190"/>
              <a:ext cx="1274013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회원가입 완료</a:t>
              </a:r>
            </a:p>
          </p:txBody>
        </p:sp>
        <p:cxnSp>
          <p:nvCxnSpPr>
            <p:cNvPr id="68" name="직선 화살표 연결선 67"/>
            <p:cNvCxnSpPr>
              <a:stCxn id="64" idx="2"/>
              <a:endCxn id="67" idx="0"/>
            </p:cNvCxnSpPr>
            <p:nvPr/>
          </p:nvCxnSpPr>
          <p:spPr>
            <a:xfrm>
              <a:off x="5788021" y="1966660"/>
              <a:ext cx="0" cy="1785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140138" y="2443333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고객센터</a:t>
              </a:r>
            </a:p>
          </p:txBody>
        </p:sp>
        <p:cxnSp>
          <p:nvCxnSpPr>
            <p:cNvPr id="70" name="꺾인 연결선 69"/>
            <p:cNvCxnSpPr>
              <a:endCxn id="69" idx="1"/>
            </p:cNvCxnSpPr>
            <p:nvPr/>
          </p:nvCxnSpPr>
          <p:spPr>
            <a:xfrm>
              <a:off x="1910037" y="773350"/>
              <a:ext cx="230101" cy="18510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140138" y="1903592"/>
              <a:ext cx="1274012" cy="360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이용안내</a:t>
              </a:r>
            </a:p>
          </p:txBody>
        </p:sp>
        <p:cxnSp>
          <p:nvCxnSpPr>
            <p:cNvPr id="74" name="꺾인 연결선 73"/>
            <p:cNvCxnSpPr>
              <a:endCxn id="71" idx="1"/>
            </p:cNvCxnSpPr>
            <p:nvPr/>
          </p:nvCxnSpPr>
          <p:spPr>
            <a:xfrm>
              <a:off x="1910037" y="773350"/>
              <a:ext cx="230101" cy="13095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139418" y="1079496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약관동의</a:t>
              </a:r>
            </a:p>
          </p:txBody>
        </p:sp>
        <p:cxnSp>
          <p:nvCxnSpPr>
            <p:cNvPr id="76" name="직선 화살표 연결선 75"/>
            <p:cNvCxnSpPr>
              <a:stCxn id="75" idx="2"/>
            </p:cNvCxnSpPr>
            <p:nvPr/>
          </p:nvCxnSpPr>
          <p:spPr>
            <a:xfrm>
              <a:off x="5776425" y="1439887"/>
              <a:ext cx="0" cy="1680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2052158" y="6070936"/>
              <a:ext cx="1274012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주문내역</a:t>
              </a:r>
            </a:p>
          </p:txBody>
        </p:sp>
        <p:cxnSp>
          <p:nvCxnSpPr>
            <p:cNvPr id="78" name="직선 화살표 연결선 77"/>
            <p:cNvCxnSpPr>
              <a:stCxn id="46" idx="2"/>
              <a:endCxn id="77" idx="0"/>
            </p:cNvCxnSpPr>
            <p:nvPr/>
          </p:nvCxnSpPr>
          <p:spPr>
            <a:xfrm>
              <a:off x="2688319" y="5871283"/>
              <a:ext cx="0" cy="19965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745533" y="2702206"/>
              <a:ext cx="1274012" cy="360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마이페이지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151015" y="2605673"/>
              <a:ext cx="1274013" cy="360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회원정보 수정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644250" y="2443333"/>
              <a:ext cx="1274013" cy="360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문의 내역</a:t>
              </a:r>
            </a:p>
          </p:txBody>
        </p:sp>
        <p:cxnSp>
          <p:nvCxnSpPr>
            <p:cNvPr id="82" name="직선 화살표 연결선 81"/>
            <p:cNvCxnSpPr>
              <a:stCxn id="69" idx="3"/>
              <a:endCxn id="81" idx="1"/>
            </p:cNvCxnSpPr>
            <p:nvPr/>
          </p:nvCxnSpPr>
          <p:spPr>
            <a:xfrm>
              <a:off x="3414150" y="2624375"/>
              <a:ext cx="23010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7" idx="2"/>
              <a:endCxn id="80" idx="0"/>
            </p:cNvCxnSpPr>
            <p:nvPr/>
          </p:nvCxnSpPr>
          <p:spPr>
            <a:xfrm>
              <a:off x="5788021" y="2505582"/>
              <a:ext cx="0" cy="1000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77" idx="3"/>
              <a:endCxn id="79" idx="2"/>
            </p:cNvCxnSpPr>
            <p:nvPr/>
          </p:nvCxnSpPr>
          <p:spPr>
            <a:xfrm flipV="1">
              <a:off x="3326170" y="3062598"/>
              <a:ext cx="4055523" cy="31893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80" idx="2"/>
              <a:endCxn id="79" idx="2"/>
            </p:cNvCxnSpPr>
            <p:nvPr/>
          </p:nvCxnSpPr>
          <p:spPr>
            <a:xfrm rot="16200000" flipH="1">
              <a:off x="6537013" y="2217071"/>
              <a:ext cx="96534" cy="1594518"/>
            </a:xfrm>
            <a:prstGeom prst="bentConnector3">
              <a:avLst>
                <a:gd name="adj1" fmla="val 35239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81" idx="2"/>
              <a:endCxn id="79" idx="2"/>
            </p:cNvCxnSpPr>
            <p:nvPr/>
          </p:nvCxnSpPr>
          <p:spPr>
            <a:xfrm rot="16200000" flipH="1">
              <a:off x="5702462" y="1383366"/>
              <a:ext cx="258873" cy="3099590"/>
            </a:xfrm>
            <a:prstGeom prst="bentConnector3">
              <a:avLst>
                <a:gd name="adj1" fmla="val 47725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사용자 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755576" y="965482"/>
            <a:ext cx="7362825" cy="5108575"/>
            <a:chOff x="202360" y="499857"/>
            <a:chExt cx="8784976" cy="609609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05046" y="4165472"/>
              <a:ext cx="719769" cy="35993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291887" y="4165472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A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1887" y="4586023"/>
              <a:ext cx="1820260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카테고리</a:t>
              </a:r>
              <a:r>
                <a:rPr lang="en-US" altLang="ko-KR" sz="900" dirty="0">
                  <a:solidFill>
                    <a:schemeClr val="tx1"/>
                  </a:solidFill>
                </a:rPr>
                <a:t>B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꺾인 연결선 39"/>
            <p:cNvCxnSpPr>
              <a:endCxn id="39" idx="1"/>
            </p:cNvCxnSpPr>
            <p:nvPr/>
          </p:nvCxnSpPr>
          <p:spPr>
            <a:xfrm>
              <a:off x="5024816" y="4345437"/>
              <a:ext cx="267072" cy="420551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8" idx="1"/>
            </p:cNvCxnSpPr>
            <p:nvPr/>
          </p:nvCxnSpPr>
          <p:spPr>
            <a:xfrm>
              <a:off x="5024816" y="4345437"/>
              <a:ext cx="26707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2558658" y="416547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58658" y="4618226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가격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58658" y="5080454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상세설명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58658" y="5794633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이용후기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58658" y="62360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상품문의</a:t>
              </a:r>
            </a:p>
          </p:txBody>
        </p:sp>
        <p:cxnSp>
          <p:nvCxnSpPr>
            <p:cNvPr id="48" name="꺾인 연결선 47"/>
            <p:cNvCxnSpPr>
              <a:endCxn id="44" idx="3"/>
            </p:cNvCxnSpPr>
            <p:nvPr/>
          </p:nvCxnSpPr>
          <p:spPr>
            <a:xfrm rot="10800000" flipV="1">
              <a:off x="3657254" y="4345437"/>
              <a:ext cx="647793" cy="914983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endCxn id="43" idx="3"/>
            </p:cNvCxnSpPr>
            <p:nvPr/>
          </p:nvCxnSpPr>
          <p:spPr>
            <a:xfrm rot="10800000" flipV="1">
              <a:off x="3657254" y="4345437"/>
              <a:ext cx="647793" cy="45275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2" idx="3"/>
            </p:cNvCxnSpPr>
            <p:nvPr/>
          </p:nvCxnSpPr>
          <p:spPr>
            <a:xfrm flipH="1">
              <a:off x="3657254" y="4345437"/>
              <a:ext cx="64779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endCxn id="46" idx="3"/>
            </p:cNvCxnSpPr>
            <p:nvPr/>
          </p:nvCxnSpPr>
          <p:spPr>
            <a:xfrm rot="5400000">
              <a:off x="3436494" y="4746162"/>
              <a:ext cx="1449196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endCxn id="47" idx="3"/>
            </p:cNvCxnSpPr>
            <p:nvPr/>
          </p:nvCxnSpPr>
          <p:spPr>
            <a:xfrm rot="5400000">
              <a:off x="3215799" y="4966857"/>
              <a:ext cx="1890585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1096389" y="4407951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쿠폰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05046" y="499857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</a:t>
              </a:r>
            </a:p>
          </p:txBody>
        </p:sp>
        <p:cxnSp>
          <p:nvCxnSpPr>
            <p:cNvPr id="55" name="직선 화살표 연결선 54"/>
            <p:cNvCxnSpPr>
              <a:endCxn id="54" idx="2"/>
            </p:cNvCxnSpPr>
            <p:nvPr/>
          </p:nvCxnSpPr>
          <p:spPr>
            <a:xfrm flipV="1">
              <a:off x="4664931" y="859788"/>
              <a:ext cx="0" cy="330568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2052925" y="499857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주문자 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연결선 56"/>
            <p:cNvCxnSpPr>
              <a:stCxn id="54" idx="1"/>
              <a:endCxn id="56" idx="3"/>
            </p:cNvCxnSpPr>
            <p:nvPr/>
          </p:nvCxnSpPr>
          <p:spPr>
            <a:xfrm flipH="1">
              <a:off x="3731124" y="679823"/>
              <a:ext cx="573922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2052925" y="962084"/>
              <a:ext cx="167819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 정보</a:t>
              </a:r>
            </a:p>
          </p:txBody>
        </p:sp>
        <p:cxnSp>
          <p:nvCxnSpPr>
            <p:cNvPr id="59" name="꺾인 연결선 58"/>
            <p:cNvCxnSpPr>
              <a:stCxn id="54" idx="1"/>
              <a:endCxn id="58" idx="3"/>
            </p:cNvCxnSpPr>
            <p:nvPr/>
          </p:nvCxnSpPr>
          <p:spPr>
            <a:xfrm rot="10800000" flipV="1">
              <a:off x="3731124" y="679823"/>
              <a:ext cx="573922" cy="462227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360" y="499857"/>
              <a:ext cx="1680093" cy="822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r>
                <a:rPr lang="ko-KR" altLang="en-US" sz="900" dirty="0">
                  <a:solidFill>
                    <a:schemeClr val="tx1"/>
                  </a:solidFill>
                </a:rPr>
                <a:t>년간 법적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의무 보유</a:t>
              </a:r>
            </a:p>
          </p:txBody>
        </p:sp>
        <p:cxnSp>
          <p:nvCxnSpPr>
            <p:cNvPr id="61" name="꺾인 연결선 60"/>
            <p:cNvCxnSpPr>
              <a:stCxn id="56" idx="1"/>
              <a:endCxn id="60" idx="3"/>
            </p:cNvCxnSpPr>
            <p:nvPr/>
          </p:nvCxnSpPr>
          <p:spPr>
            <a:xfrm rot="10800000" flipV="1">
              <a:off x="1882453" y="679823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58" idx="1"/>
              <a:endCxn id="60" idx="3"/>
            </p:cNvCxnSpPr>
            <p:nvPr/>
          </p:nvCxnSpPr>
          <p:spPr>
            <a:xfrm rot="10800000">
              <a:off x="1882453" y="910937"/>
              <a:ext cx="170472" cy="231114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61581" y="499857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주문상태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/>
            <p:cNvCxnSpPr>
              <a:stCxn id="54" idx="3"/>
              <a:endCxn id="63" idx="1"/>
            </p:cNvCxnSpPr>
            <p:nvPr/>
          </p:nvCxnSpPr>
          <p:spPr>
            <a:xfrm>
              <a:off x="5024816" y="679823"/>
              <a:ext cx="2367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2558658" y="351191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재고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꺾인 연결선 65"/>
            <p:cNvCxnSpPr>
              <a:endCxn id="65" idx="3"/>
            </p:cNvCxnSpPr>
            <p:nvPr/>
          </p:nvCxnSpPr>
          <p:spPr>
            <a:xfrm rot="16200000" flipV="1">
              <a:off x="3924295" y="3424837"/>
              <a:ext cx="473594" cy="1007677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5261581" y="1043543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주문완료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61581" y="1570179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결제상태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50757" y="1570179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결제전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50757" y="205135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결제완료</a:t>
              </a:r>
            </a:p>
          </p:txBody>
        </p:sp>
        <p:cxnSp>
          <p:nvCxnSpPr>
            <p:cNvPr id="71" name="직선 화살표 연결선 70"/>
            <p:cNvCxnSpPr>
              <a:stCxn id="63" idx="2"/>
              <a:endCxn id="67" idx="0"/>
            </p:cNvCxnSpPr>
            <p:nvPr/>
          </p:nvCxnSpPr>
          <p:spPr>
            <a:xfrm>
              <a:off x="5947256" y="859788"/>
              <a:ext cx="0" cy="1837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67" idx="2"/>
              <a:endCxn id="68" idx="0"/>
            </p:cNvCxnSpPr>
            <p:nvPr/>
          </p:nvCxnSpPr>
          <p:spPr>
            <a:xfrm>
              <a:off x="5947256" y="1403474"/>
              <a:ext cx="0" cy="16670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68" idx="3"/>
              <a:endCxn id="69" idx="1"/>
            </p:cNvCxnSpPr>
            <p:nvPr/>
          </p:nvCxnSpPr>
          <p:spPr>
            <a:xfrm>
              <a:off x="6634826" y="1750144"/>
              <a:ext cx="2159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69" idx="2"/>
              <a:endCxn id="70" idx="0"/>
            </p:cNvCxnSpPr>
            <p:nvPr/>
          </p:nvCxnSpPr>
          <p:spPr>
            <a:xfrm>
              <a:off x="7445514" y="1930110"/>
              <a:ext cx="0" cy="12124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5261581" y="2627240"/>
              <a:ext cx="1373245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배송상태</a:t>
              </a:r>
            </a:p>
          </p:txBody>
        </p:sp>
        <p:cxnSp>
          <p:nvCxnSpPr>
            <p:cNvPr id="78" name="꺾인 연결선 77"/>
            <p:cNvCxnSpPr>
              <a:stCxn id="70" idx="1"/>
              <a:endCxn id="77" idx="0"/>
            </p:cNvCxnSpPr>
            <p:nvPr/>
          </p:nvCxnSpPr>
          <p:spPr>
            <a:xfrm rot="10800000" flipV="1">
              <a:off x="5947256" y="2231315"/>
              <a:ext cx="903501" cy="395925"/>
            </a:xfrm>
            <a:prstGeom prst="bent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846969" y="2627240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상품준비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846969" y="3129248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배송증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846969" y="3650202"/>
              <a:ext cx="118761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배송완료</a:t>
              </a:r>
            </a:p>
          </p:txBody>
        </p:sp>
        <p:cxnSp>
          <p:nvCxnSpPr>
            <p:cNvPr id="82" name="직선 화살표 연결선 81"/>
            <p:cNvCxnSpPr>
              <a:stCxn id="77" idx="3"/>
              <a:endCxn id="79" idx="1"/>
            </p:cNvCxnSpPr>
            <p:nvPr/>
          </p:nvCxnSpPr>
          <p:spPr>
            <a:xfrm>
              <a:off x="6634826" y="2807205"/>
              <a:ext cx="21214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2"/>
              <a:endCxn id="80" idx="0"/>
            </p:cNvCxnSpPr>
            <p:nvPr/>
          </p:nvCxnSpPr>
          <p:spPr>
            <a:xfrm>
              <a:off x="7439831" y="2987171"/>
              <a:ext cx="0" cy="14207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2"/>
              <a:endCxn id="81" idx="0"/>
            </p:cNvCxnSpPr>
            <p:nvPr/>
          </p:nvCxnSpPr>
          <p:spPr>
            <a:xfrm>
              <a:off x="7439831" y="3489179"/>
              <a:ext cx="0" cy="16102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8267567" y="2051350"/>
              <a:ext cx="719769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환불</a:t>
              </a:r>
            </a:p>
          </p:txBody>
        </p:sp>
        <p:cxnSp>
          <p:nvCxnSpPr>
            <p:cNvPr id="87" name="직선 화살표 연결선 86"/>
            <p:cNvCxnSpPr>
              <a:stCxn id="70" idx="3"/>
              <a:endCxn id="86" idx="1"/>
            </p:cNvCxnSpPr>
            <p:nvPr/>
          </p:nvCxnSpPr>
          <p:spPr>
            <a:xfrm>
              <a:off x="8038376" y="2231315"/>
              <a:ext cx="22919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1096389" y="4889122"/>
              <a:ext cx="1098596" cy="359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적립금</a:t>
              </a:r>
            </a:p>
          </p:txBody>
        </p:sp>
        <p:cxnSp>
          <p:nvCxnSpPr>
            <p:cNvPr id="89" name="꺾인 연결선 88"/>
            <p:cNvCxnSpPr>
              <a:stCxn id="43" idx="1"/>
              <a:endCxn id="88" idx="3"/>
            </p:cNvCxnSpPr>
            <p:nvPr/>
          </p:nvCxnSpPr>
          <p:spPr>
            <a:xfrm rot="10800000" flipV="1">
              <a:off x="2194985" y="4798193"/>
              <a:ext cx="363673" cy="270895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43" idx="1"/>
              <a:endCxn id="53" idx="3"/>
            </p:cNvCxnSpPr>
            <p:nvPr/>
          </p:nvCxnSpPr>
          <p:spPr>
            <a:xfrm rot="10800000">
              <a:off x="2194985" y="4587916"/>
              <a:ext cx="363673" cy="21027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9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48883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회원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2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402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" y="965600"/>
            <a:ext cx="9001050" cy="5109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581128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797152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83404"/>
            <a:ext cx="223224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약관동의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4368" y="1052736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638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635896" y="1052736"/>
            <a:ext cx="3528392" cy="46085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5805264"/>
            <a:ext cx="3528392" cy="58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692696"/>
            <a:ext cx="216024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정보입력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599"/>
            <a:ext cx="9144000" cy="4418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83404"/>
            <a:ext cx="14401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980"/>
            <a:ext cx="9144000" cy="59673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365441" y="6237312"/>
            <a:ext cx="1854631" cy="332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55" y="720132"/>
            <a:ext cx="1726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조회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347864" y="6165304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549"/>
            <a:ext cx="9144000" cy="5892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73" y="748433"/>
            <a:ext cx="288032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변경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23728" y="6093296"/>
            <a:ext cx="47525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835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5576" y="4869160"/>
            <a:ext cx="75608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833" y="825679"/>
            <a:ext cx="2615952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회원탈퇴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761" y="4118844"/>
            <a:ext cx="3248478" cy="5048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87824" y="4077072"/>
            <a:ext cx="3240360" cy="57606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499992" y="4653136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808"/>
            <a:ext cx="9144000" cy="16077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504" y="314096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781805"/>
            <a:ext cx="9180512" cy="54384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121" y="1009359"/>
            <a:ext cx="247365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ko-KR" altLang="en-US" b="1" spc="-1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주문내역</a:t>
            </a:r>
            <a:endParaRPr lang="ko-KR" altLang="en-US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12" y="2420888"/>
            <a:ext cx="6939880" cy="13197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559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48608" y="3065945"/>
            <a:ext cx="967408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71412" y="3065945"/>
            <a:ext cx="823392" cy="37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60270" y="3862199"/>
            <a:ext cx="630016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결제완료후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배송전까지</a:t>
            </a:r>
            <a:r>
              <a:rPr lang="ko-KR" altLang="en-US" sz="1400" dirty="0" smtClean="0"/>
              <a:t> 주문취소가능</a:t>
            </a:r>
            <a:endParaRPr lang="ko-KR" altLang="en-US" sz="1400" dirty="0"/>
          </a:p>
        </p:txBody>
      </p:sp>
      <p:sp>
        <p:nvSpPr>
          <p:cNvPr id="23" name="갈매기형 수장 22"/>
          <p:cNvSpPr/>
          <p:nvPr/>
        </p:nvSpPr>
        <p:spPr>
          <a:xfrm>
            <a:off x="395536" y="3501008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615"/>
            <a:ext cx="9144000" cy="516945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6" y="821768"/>
            <a:ext cx="219523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699"/>
            <a:ext cx="9144000" cy="575363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54" y="832820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갈매기형 수장 18"/>
          <p:cNvSpPr/>
          <p:nvPr/>
        </p:nvSpPr>
        <p:spPr>
          <a:xfrm flipV="1">
            <a:off x="251520" y="3095249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26" y="3485505"/>
            <a:ext cx="2705478" cy="80021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6876256" y="3059668"/>
            <a:ext cx="288032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64926" y="3501008"/>
            <a:ext cx="2873894" cy="78470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54698" y="4337194"/>
            <a:ext cx="2884121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37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527"/>
            <a:ext cx="9144000" cy="55565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주문취소내역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51520" y="3068960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22513"/>
            <a:ext cx="7578540" cy="11852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37831" y="2708920"/>
            <a:ext cx="774529" cy="350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2081" y="1810989"/>
            <a:ext cx="288032" cy="1778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4205" y="1614033"/>
            <a:ext cx="216024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적립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사용포인트 </a:t>
            </a:r>
            <a:r>
              <a:rPr lang="ko-KR" altLang="en-US" sz="1400" dirty="0" err="1" smtClean="0"/>
              <a:t>리셋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8015"/>
            <a:ext cx="9144000" cy="5760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496" y="836712"/>
            <a:ext cx="36811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주문내역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구매확정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7831" y="2526543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03017" y="3501008"/>
            <a:ext cx="4835786" cy="4747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배송완료후</a:t>
            </a:r>
            <a:r>
              <a:rPr lang="ko-KR" altLang="en-US" sz="1400" dirty="0" smtClean="0"/>
              <a:t> 구매확정가능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구매확정해야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리뷰작성할수있음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22" name="갈매기형 수장 21"/>
          <p:cNvSpPr/>
          <p:nvPr/>
        </p:nvSpPr>
        <p:spPr>
          <a:xfrm flipV="1">
            <a:off x="251520" y="292494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52"/>
            <a:ext cx="9144000" cy="533996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1" y="913105"/>
            <a:ext cx="297086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2779" y="2670559"/>
            <a:ext cx="486498" cy="254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갈매기형 수장 5"/>
          <p:cNvSpPr/>
          <p:nvPr/>
        </p:nvSpPr>
        <p:spPr>
          <a:xfrm>
            <a:off x="251520" y="371703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7"/>
            <a:ext cx="9144000" cy="56166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92696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미작성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후기내역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작성하기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21"/>
            <a:ext cx="9144000" cy="57761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작성완료 후기내역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8144" y="2708920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93960" y="2653899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갈매기형 수장 23"/>
          <p:cNvSpPr/>
          <p:nvPr/>
        </p:nvSpPr>
        <p:spPr>
          <a:xfrm flipV="1">
            <a:off x="323528" y="3645024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" y="735527"/>
            <a:ext cx="9144000" cy="5501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010345"/>
            <a:ext cx="3707904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작성후기 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869160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58" y="300333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프로그램 소개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868144" y="2740278"/>
            <a:ext cx="504056" cy="3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27984" y="5445224"/>
            <a:ext cx="10626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99400"/>
            <a:ext cx="9180512" cy="50778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980728"/>
            <a:ext cx="3491880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후기 수정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5" y="4941168"/>
            <a:ext cx="64807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 flipV="1">
            <a:off x="35496" y="4679425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45326" y="3861048"/>
            <a:ext cx="5751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19659" y="3428999"/>
            <a:ext cx="968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3505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841069"/>
            <a:ext cx="3033365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상품문의내역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flipV="1">
            <a:off x="395536" y="4797152"/>
            <a:ext cx="72008" cy="45719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876256" y="3140968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636912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5856" y="5517232"/>
            <a:ext cx="118491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267744" y="2852937"/>
            <a:ext cx="136815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47"/>
            <a:ext cx="9144000" cy="5764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86190"/>
            <a:ext cx="3150381" cy="338554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 상세보기</a:t>
            </a:r>
            <a:endParaRPr lang="ko-KR" altLang="en-US" sz="16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63093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527"/>
            <a:ext cx="9144000" cy="5673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상품문의 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0511" y="6165304"/>
            <a:ext cx="8995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" y="663258"/>
            <a:ext cx="9144000" cy="5646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9832" y="3068960"/>
            <a:ext cx="592455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13"/>
          <p:cNvSpPr/>
          <p:nvPr/>
        </p:nvSpPr>
        <p:spPr>
          <a:xfrm>
            <a:off x="395536" y="5157192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2420888"/>
            <a:ext cx="1008112" cy="225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60" y="898393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일반문의내역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" y="635669"/>
            <a:ext cx="9144000" cy="5745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 상세보기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갈매기형 수장 13"/>
          <p:cNvSpPr/>
          <p:nvPr/>
        </p:nvSpPr>
        <p:spPr>
          <a:xfrm>
            <a:off x="107504" y="5445224"/>
            <a:ext cx="72008" cy="7200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27984" y="594928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39952" y="6237312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60809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836712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수정하기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6165304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94804" y="-2537"/>
            <a:ext cx="720080" cy="276399"/>
            <a:chOff x="8244408" y="617193"/>
            <a:chExt cx="720080" cy="276399"/>
          </a:xfrm>
        </p:grpSpPr>
        <p:sp>
          <p:nvSpPr>
            <p:cNvPr id="17" name="이등변 삼각형 16"/>
            <p:cNvSpPr/>
            <p:nvPr/>
          </p:nvSpPr>
          <p:spPr>
            <a:xfrm rot="10800000">
              <a:off x="8244408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8388424" y="617193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235"/>
            <a:ext cx="9144000" cy="6122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409" y="663259"/>
            <a:ext cx="349047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일반문의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42" y="5517232"/>
            <a:ext cx="2772162" cy="6858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20072" y="5517232"/>
            <a:ext cx="2774732" cy="64807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상품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6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프로그램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827584" y="4268483"/>
            <a:ext cx="8064896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훈련기간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동안 배운 모든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기술들을 적용하여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기능구현까지 실제 실무에서 사용되는 기술과 과정을 경험함으로써 개발자로서의 역량강화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971601" y="1628725"/>
            <a:ext cx="6224007" cy="18774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 브랜드와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카테고리의 상품을 자유롭게 등록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판매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심플하고 직관적인 디자인으로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고객이 쉽고 빠르게 상품주문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구매금액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리뷰작성에 따른 회원등급 부여와 혜택 제공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3568" y="4617978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06529" y="198884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99592" y="2480960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06529" y="2961857"/>
            <a:ext cx="130142" cy="1320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27884" y="119675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신발 쇼핑몰 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88064" y="393813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배경“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02" y="258784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주요기능</a:t>
            </a:r>
            <a:endParaRPr lang="en-US" altLang="ko-KR" sz="5400" b="1" dirty="0" smtClean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관리자 </a:t>
            </a:r>
            <a:r>
              <a:rPr lang="en-US" altLang="ko-KR" sz="54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9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2552" y="1650837"/>
            <a:ext cx="7970276" cy="4584672"/>
            <a:chOff x="632552" y="1650837"/>
            <a:chExt cx="7970276" cy="45846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52" y="1650837"/>
              <a:ext cx="7970276" cy="45846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865" y="2381832"/>
              <a:ext cx="1414408" cy="259308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7D56D7E-44B1-417D-9A88-B8FA52C1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4" y="2455188"/>
            <a:ext cx="1288097" cy="1910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홈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2420887"/>
            <a:ext cx="1313830" cy="1884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82" y="4921423"/>
            <a:ext cx="20882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관리자홈</a:t>
            </a:r>
            <a:r>
              <a:rPr lang="ko-KR" altLang="en-US" sz="1400" dirty="0"/>
              <a:t> 화면 </a:t>
            </a:r>
            <a:r>
              <a:rPr lang="ko-KR" altLang="en-US" sz="1400" dirty="0" err="1"/>
              <a:t>사이드바</a:t>
            </a:r>
            <a:endParaRPr lang="en-US" altLang="ko-KR" sz="1400" dirty="0"/>
          </a:p>
        </p:txBody>
      </p:sp>
      <p:cxnSp>
        <p:nvCxnSpPr>
          <p:cNvPr id="6" name="직선 화살표 연결선 5"/>
          <p:cNvCxnSpPr>
            <a:endCxn id="17" idx="0"/>
          </p:cNvCxnSpPr>
          <p:nvPr/>
        </p:nvCxnSpPr>
        <p:spPr>
          <a:xfrm>
            <a:off x="1619672" y="4305261"/>
            <a:ext cx="90326" cy="6161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88224" y="1595120"/>
            <a:ext cx="1656184" cy="465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26068" y="2366445"/>
            <a:ext cx="1872208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관리자용 </a:t>
            </a:r>
            <a:r>
              <a:rPr lang="ko-KR" altLang="en-US" sz="1400" dirty="0" err="1"/>
              <a:t>로그인메뉴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96336" y="2060848"/>
            <a:ext cx="0" cy="3056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80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95084"/>
            <a:ext cx="6509694" cy="258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3" y="1407293"/>
            <a:ext cx="6542876" cy="22895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6243" y="3827719"/>
            <a:ext cx="6542875" cy="2573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870" y="4313551"/>
            <a:ext cx="100811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회원 통계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296243" y="1407293"/>
            <a:ext cx="6542876" cy="2289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9943" y="917930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1</a:t>
            </a:r>
            <a:r>
              <a:rPr lang="ko-KR" altLang="en-US" sz="1400" dirty="0"/>
              <a:t>년간 월 판매금액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5148064" y="1071819"/>
            <a:ext cx="991879" cy="3354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7" idx="0"/>
          </p:cNvCxnSpPr>
          <p:nvPr/>
        </p:nvCxnSpPr>
        <p:spPr>
          <a:xfrm>
            <a:off x="4788024" y="3827720"/>
            <a:ext cx="165902" cy="4858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06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2" y="1814733"/>
            <a:ext cx="7704856" cy="38032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주문관리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24666" y="2766383"/>
            <a:ext cx="2695441" cy="2939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8878" y="1915081"/>
            <a:ext cx="246553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배송정보 및 구매확정 여부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27980"/>
            <a:ext cx="2645452" cy="733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71800" y="1315931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주문 단계별 주문 건수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endCxn id="23" idx="1"/>
          </p:cNvCxnSpPr>
          <p:nvPr/>
        </p:nvCxnSpPr>
        <p:spPr>
          <a:xfrm flipV="1">
            <a:off x="2123728" y="1469820"/>
            <a:ext cx="648072" cy="3449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6372200" y="2222858"/>
            <a:ext cx="432048" cy="53376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4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DD6B4EF-D740-49FA-8142-1516C889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22541"/>
            <a:ext cx="7664531" cy="33684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64289" y="2766383"/>
            <a:ext cx="1152128" cy="2462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95936" y="1915081"/>
            <a:ext cx="424847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 회원의 상세회원정보  </a:t>
            </a:r>
            <a:r>
              <a:rPr lang="en-US" altLang="ko-KR" sz="1400" dirty="0"/>
              <a:t>/ </a:t>
            </a:r>
            <a:r>
              <a:rPr lang="ko-KR" altLang="en-US" sz="1400" dirty="0"/>
              <a:t>주문내역 확인 가능</a:t>
            </a:r>
            <a:endParaRPr lang="en-US" altLang="ko-KR" sz="1400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804248" y="2222858"/>
            <a:ext cx="792088" cy="543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3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7875" y="1214160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94109" y="1163349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21353" y="2749674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72016" y="2798700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52910" y="1230756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9923" y="2704908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34634" y="2712102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73381" y="2840339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9935" y="4601570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96111" y="4606397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21021" y="4727393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51074" y="4663537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504768" y="4567626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20111" y="1009861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01759" y="1209679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4D8EF5B-27EB-4DA1-AA65-B65639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2" y="1832999"/>
            <a:ext cx="7664532" cy="39482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85D72B5E-8815-43D4-A412-A4676958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676050"/>
            <a:ext cx="7632848" cy="3221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32605" y="2612717"/>
            <a:ext cx="1255819" cy="3285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83741" y="1620954"/>
            <a:ext cx="26363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재고관리 </a:t>
            </a:r>
            <a:r>
              <a:rPr lang="en-US" altLang="ko-KR" sz="1400" dirty="0"/>
              <a:t>/ </a:t>
            </a:r>
            <a:r>
              <a:rPr lang="ko-KR" altLang="en-US" sz="1400" dirty="0"/>
              <a:t>상품 수정 및 삭제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02412" y="1808301"/>
            <a:ext cx="659291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49428" y="1075378"/>
            <a:ext cx="237626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상품관리</a:t>
            </a:r>
            <a:endParaRPr lang="en-US" altLang="ko-KR" sz="1400" dirty="0"/>
          </a:p>
          <a:p>
            <a:r>
              <a:rPr lang="ko-KR" altLang="en-US" sz="1400" dirty="0"/>
              <a:t>상품 </a:t>
            </a:r>
            <a:r>
              <a:rPr lang="en-US" altLang="ko-KR" sz="1400" dirty="0"/>
              <a:t>/ </a:t>
            </a:r>
            <a:r>
              <a:rPr lang="ko-KR" altLang="en-US" sz="1400" dirty="0"/>
              <a:t>브랜드 </a:t>
            </a:r>
            <a:r>
              <a:rPr lang="en-US" altLang="ko-KR" sz="1400" dirty="0"/>
              <a:t>/ </a:t>
            </a:r>
            <a:r>
              <a:rPr lang="ko-KR" altLang="en-US" sz="1400" dirty="0"/>
              <a:t>카테고리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032058" y="1336988"/>
            <a:ext cx="1617370" cy="4713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544793" y="1922989"/>
            <a:ext cx="123551" cy="6650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6378766-5AA0-4D99-8721-BA40A9A757CA}"/>
              </a:ext>
            </a:extLst>
          </p:cNvPr>
          <p:cNvSpPr/>
          <p:nvPr/>
        </p:nvSpPr>
        <p:spPr>
          <a:xfrm>
            <a:off x="1361703" y="2204849"/>
            <a:ext cx="432048" cy="1908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A0A18BE-3356-4B69-BDA1-213BF78E4874}"/>
              </a:ext>
            </a:extLst>
          </p:cNvPr>
          <p:cNvSpPr txBox="1"/>
          <p:nvPr/>
        </p:nvSpPr>
        <p:spPr>
          <a:xfrm>
            <a:off x="2824838" y="2125725"/>
            <a:ext cx="91884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상품등록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52E1F00C-1DCA-479E-B91E-3FDBC901EC6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15231" y="2279614"/>
            <a:ext cx="1009607" cy="4123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3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193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F89CD7C-4C20-4784-94C4-FCFB82C3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38" y="4005064"/>
            <a:ext cx="5585416" cy="1972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B0A4BB2-60F7-4A42-A002-1C803219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90" y="1556792"/>
            <a:ext cx="5642841" cy="22478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2" y="755225"/>
            <a:ext cx="298833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카테고리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26611" y="2348880"/>
            <a:ext cx="1165669" cy="1279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1653448"/>
            <a:ext cx="1656184" cy="309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6378766-5AA0-4D99-8721-BA40A9A757CA}"/>
              </a:ext>
            </a:extLst>
          </p:cNvPr>
          <p:cNvSpPr/>
          <p:nvPr/>
        </p:nvSpPr>
        <p:spPr>
          <a:xfrm>
            <a:off x="2565928" y="2163373"/>
            <a:ext cx="576064" cy="215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6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313CFA4-6F1B-4806-80E1-89E9A843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654328" cy="37935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205222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 관리 화면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7911" y="2005618"/>
            <a:ext cx="236569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94608" y="1339466"/>
            <a:ext cx="319361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공지사항 </a:t>
            </a:r>
            <a:r>
              <a:rPr lang="en-US" altLang="ko-KR" sz="1400" dirty="0"/>
              <a:t>/ </a:t>
            </a:r>
            <a:r>
              <a:rPr lang="ko-KR" altLang="en-US" sz="1400" dirty="0"/>
              <a:t>문의게시판 </a:t>
            </a:r>
            <a:r>
              <a:rPr lang="en-US" altLang="ko-KR" sz="1400" dirty="0"/>
              <a:t>/ </a:t>
            </a:r>
            <a:r>
              <a:rPr lang="ko-KR" altLang="en-US" sz="1400" dirty="0"/>
              <a:t>후기게시판</a:t>
            </a:r>
            <a:endParaRPr lang="en-US" altLang="ko-KR" sz="1400" dirty="0"/>
          </a:p>
        </p:txBody>
      </p:sp>
      <p:cxnSp>
        <p:nvCxnSpPr>
          <p:cNvPr id="24" name="직선 화살표 연결선 23"/>
          <p:cNvCxnSpPr>
            <a:cxnSpLocks/>
            <a:stCxn id="22" idx="0"/>
            <a:endCxn id="23" idx="1"/>
          </p:cNvCxnSpPr>
          <p:nvPr/>
        </p:nvCxnSpPr>
        <p:spPr>
          <a:xfrm flipV="1">
            <a:off x="1950757" y="1493355"/>
            <a:ext cx="1443851" cy="51226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6378766-5AA0-4D99-8721-BA40A9A757CA}"/>
              </a:ext>
            </a:extLst>
          </p:cNvPr>
          <p:cNvSpPr/>
          <p:nvPr/>
        </p:nvSpPr>
        <p:spPr>
          <a:xfrm>
            <a:off x="1439204" y="2433501"/>
            <a:ext cx="359249" cy="154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A0A18BE-3356-4B69-BDA1-213BF78E4874}"/>
              </a:ext>
            </a:extLst>
          </p:cNvPr>
          <p:cNvSpPr txBox="1"/>
          <p:nvPr/>
        </p:nvSpPr>
        <p:spPr>
          <a:xfrm>
            <a:off x="1559928" y="3097719"/>
            <a:ext cx="136815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 작성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52E1F00C-1DCA-479E-B91E-3FDBC901EC6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618829" y="2588018"/>
            <a:ext cx="360883" cy="50970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58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7C36552-75AC-4C2F-884C-60E3818D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9" y="1985242"/>
            <a:ext cx="7723511" cy="310079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62029" y="2024325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6378766-5AA0-4D99-8721-BA40A9A757CA}"/>
              </a:ext>
            </a:extLst>
          </p:cNvPr>
          <p:cNvSpPr/>
          <p:nvPr/>
        </p:nvSpPr>
        <p:spPr>
          <a:xfrm>
            <a:off x="1489538" y="2425112"/>
            <a:ext cx="778206" cy="203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A0A18BE-3356-4B69-BDA1-213BF78E4874}"/>
              </a:ext>
            </a:extLst>
          </p:cNvPr>
          <p:cNvSpPr txBox="1"/>
          <p:nvPr/>
        </p:nvSpPr>
        <p:spPr>
          <a:xfrm>
            <a:off x="3491880" y="1984808"/>
            <a:ext cx="3384376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문의 게시판 첫 페이지에 답변준비중인 </a:t>
            </a:r>
            <a:r>
              <a:rPr lang="ko-KR" altLang="en-US" sz="1400" dirty="0" err="1"/>
              <a:t>문의글만</a:t>
            </a:r>
            <a:r>
              <a:rPr lang="ko-KR" altLang="en-US" sz="1400" dirty="0"/>
              <a:t> 표시됨</a:t>
            </a:r>
            <a:endParaRPr lang="en-US" altLang="ko-KR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52E1F00C-1DCA-479E-B91E-3FDBC901EC63}"/>
              </a:ext>
            </a:extLst>
          </p:cNvPr>
          <p:cNvCxnSpPr>
            <a:cxnSpLocks/>
          </p:cNvCxnSpPr>
          <p:nvPr/>
        </p:nvCxnSpPr>
        <p:spPr>
          <a:xfrm flipV="1">
            <a:off x="2267744" y="2191949"/>
            <a:ext cx="1224136" cy="3224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5F562D21-C3D0-4C02-82B1-9948FB65D5CE}"/>
              </a:ext>
            </a:extLst>
          </p:cNvPr>
          <p:cNvSpPr/>
          <p:nvPr/>
        </p:nvSpPr>
        <p:spPr>
          <a:xfrm>
            <a:off x="1426116" y="2849455"/>
            <a:ext cx="553596" cy="389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108D13DA-29CC-457C-A1E6-B0BBAFF6E02D}"/>
              </a:ext>
            </a:extLst>
          </p:cNvPr>
          <p:cNvCxnSpPr>
            <a:cxnSpLocks/>
          </p:cNvCxnSpPr>
          <p:nvPr/>
        </p:nvCxnSpPr>
        <p:spPr>
          <a:xfrm>
            <a:off x="1618829" y="3239350"/>
            <a:ext cx="0" cy="6432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3867E23-B517-4B44-91B9-751CACA1A3D3}"/>
              </a:ext>
            </a:extLst>
          </p:cNvPr>
          <p:cNvSpPr txBox="1"/>
          <p:nvPr/>
        </p:nvSpPr>
        <p:spPr>
          <a:xfrm>
            <a:off x="964409" y="3886215"/>
            <a:ext cx="2815499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제품관련 문의는 제품코드 표시</a:t>
            </a:r>
            <a:endParaRPr lang="en-US" altLang="ko-KR" sz="1400" dirty="0"/>
          </a:p>
          <a:p>
            <a:r>
              <a:rPr lang="ko-KR" altLang="en-US" sz="1400" dirty="0"/>
              <a:t>일반문의는 일반문의 표시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29BB59B-2613-49F5-8622-E7CAE69196BF}"/>
              </a:ext>
            </a:extLst>
          </p:cNvPr>
          <p:cNvSpPr/>
          <p:nvPr/>
        </p:nvSpPr>
        <p:spPr>
          <a:xfrm>
            <a:off x="7641847" y="2628523"/>
            <a:ext cx="746578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E8275FB7-F0EC-45F3-8C3E-133FDC851E88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5136" y="2306882"/>
            <a:ext cx="130768" cy="3216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0767C05-730C-4599-88B0-E9941001A7D0}"/>
              </a:ext>
            </a:extLst>
          </p:cNvPr>
          <p:cNvSpPr txBox="1"/>
          <p:nvPr/>
        </p:nvSpPr>
        <p:spPr>
          <a:xfrm>
            <a:off x="7092280" y="1999105"/>
            <a:ext cx="182696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답변 작성 후</a:t>
            </a:r>
            <a:r>
              <a:rPr lang="en-US" altLang="ko-KR" sz="1400" dirty="0"/>
              <a:t> </a:t>
            </a:r>
            <a:r>
              <a:rPr lang="ko-KR" altLang="en-US" sz="1400" dirty="0"/>
              <a:t>변경됨</a:t>
            </a:r>
            <a:endParaRPr lang="en-US" altLang="ko-KR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08FBBF0-1BCE-4BE8-99F9-3784C4FB9382}"/>
              </a:ext>
            </a:extLst>
          </p:cNvPr>
          <p:cNvSpPr/>
          <p:nvPr/>
        </p:nvSpPr>
        <p:spPr>
          <a:xfrm>
            <a:off x="3217835" y="2665161"/>
            <a:ext cx="3154364" cy="656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CBAA9B0-E0BA-4B49-BDF1-263E3858BD94}"/>
              </a:ext>
            </a:extLst>
          </p:cNvPr>
          <p:cNvCxnSpPr>
            <a:cxnSpLocks/>
          </p:cNvCxnSpPr>
          <p:nvPr/>
        </p:nvCxnSpPr>
        <p:spPr>
          <a:xfrm>
            <a:off x="5314888" y="3330215"/>
            <a:ext cx="697272" cy="71279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2868B92-0DD1-44CE-B5C3-054787B67939}"/>
              </a:ext>
            </a:extLst>
          </p:cNvPr>
          <p:cNvSpPr txBox="1"/>
          <p:nvPr/>
        </p:nvSpPr>
        <p:spPr>
          <a:xfrm>
            <a:off x="4572000" y="4053579"/>
            <a:ext cx="3875561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문의사항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답변작성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340261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3812735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800BB10-439F-4E6E-AF7D-8B701069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8" y="2057005"/>
            <a:ext cx="7593867" cy="33162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5736" y="2038060"/>
            <a:ext cx="80571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08FBBF0-1BCE-4BE8-99F9-3784C4FB9382}"/>
              </a:ext>
            </a:extLst>
          </p:cNvPr>
          <p:cNvSpPr/>
          <p:nvPr/>
        </p:nvSpPr>
        <p:spPr>
          <a:xfrm>
            <a:off x="3347863" y="2665161"/>
            <a:ext cx="3456385" cy="1267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4932040" y="1842541"/>
            <a:ext cx="792088" cy="8221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2868B92-0DD1-44CE-B5C3-054787B67939}"/>
              </a:ext>
            </a:extLst>
          </p:cNvPr>
          <p:cNvSpPr txBox="1"/>
          <p:nvPr/>
        </p:nvSpPr>
        <p:spPr>
          <a:xfrm>
            <a:off x="4527851" y="1544616"/>
            <a:ext cx="3428525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후기 확인 </a:t>
            </a:r>
            <a:r>
              <a:rPr lang="en-US" altLang="ko-KR" sz="1400" dirty="0"/>
              <a:t>-&gt; </a:t>
            </a:r>
            <a:r>
              <a:rPr lang="ko-KR" altLang="en-US" sz="1400" dirty="0"/>
              <a:t>삭제만 가능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후기게시판 관리 화면</a:t>
            </a:r>
          </a:p>
        </p:txBody>
      </p:sp>
    </p:spTree>
    <p:extLst>
      <p:ext uri="{BB962C8B-B14F-4D97-AF65-F5344CB8AC3E}">
        <p14:creationId xmlns:p14="http://schemas.microsoft.com/office/powerpoint/2010/main" val="4040722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660B61B-0004-4C9B-846F-9C475E5D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8" y="1842541"/>
            <a:ext cx="7593867" cy="389505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31693" y="1900054"/>
            <a:ext cx="404003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08FBBF0-1BCE-4BE8-99F9-3784C4FB9382}"/>
              </a:ext>
            </a:extLst>
          </p:cNvPr>
          <p:cNvSpPr/>
          <p:nvPr/>
        </p:nvSpPr>
        <p:spPr>
          <a:xfrm>
            <a:off x="5724128" y="3400866"/>
            <a:ext cx="86409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CBAA9B0-E0BA-4B49-BDF1-263E3858BD94}"/>
              </a:ext>
            </a:extLst>
          </p:cNvPr>
          <p:cNvCxnSpPr>
            <a:cxnSpLocks/>
          </p:cNvCxnSpPr>
          <p:nvPr/>
        </p:nvCxnSpPr>
        <p:spPr>
          <a:xfrm flipV="1">
            <a:off x="6338650" y="2348880"/>
            <a:ext cx="451716" cy="105198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2868B92-0DD1-44CE-B5C3-054787B67939}"/>
              </a:ext>
            </a:extLst>
          </p:cNvPr>
          <p:cNvSpPr txBox="1"/>
          <p:nvPr/>
        </p:nvSpPr>
        <p:spPr>
          <a:xfrm>
            <a:off x="6156177" y="2041103"/>
            <a:ext cx="2232247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배너 이미지 삭제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41CAA16-60E1-49CD-ABAC-F8277CE92269}"/>
              </a:ext>
            </a:extLst>
          </p:cNvPr>
          <p:cNvSpPr txBox="1"/>
          <p:nvPr/>
        </p:nvSpPr>
        <p:spPr>
          <a:xfrm>
            <a:off x="287523" y="755225"/>
            <a:ext cx="2268253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메인배너</a:t>
            </a:r>
            <a:r>
              <a:rPr lang="ko-KR" altLang="en-US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관리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04F7EB02-A55C-4F04-AF64-A3143B5F6F5D}"/>
              </a:ext>
            </a:extLst>
          </p:cNvPr>
          <p:cNvCxnSpPr>
            <a:cxnSpLocks/>
          </p:cNvCxnSpPr>
          <p:nvPr/>
        </p:nvCxnSpPr>
        <p:spPr>
          <a:xfrm flipV="1">
            <a:off x="1835696" y="1754509"/>
            <a:ext cx="1152128" cy="25309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57C1BBA-A71E-4199-BD7B-3A677C5EBC18}"/>
              </a:ext>
            </a:extLst>
          </p:cNvPr>
          <p:cNvSpPr txBox="1"/>
          <p:nvPr/>
        </p:nvSpPr>
        <p:spPr>
          <a:xfrm>
            <a:off x="2987825" y="1573279"/>
            <a:ext cx="1584176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배너 이미지 추가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35191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060848"/>
            <a:ext cx="9144000" cy="280831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6512" y="29249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54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7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단계별 주문내역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회원정보 조회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각 회원 주문 내역 확인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상품 등록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재고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공지사항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문의 답변 작성 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수정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홈페이지 배너 관리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및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조사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 대문이미지 일부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en-US" altLang="ko-KR" sz="1050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상품상세페이지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3" y="1148590"/>
            <a:ext cx="430731" cy="4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73"/>
            <a:ext cx="9144000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627716"/>
            <a:ext cx="4402895" cy="1781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49" y="649910"/>
            <a:ext cx="4649642" cy="17589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5" y="4531392"/>
            <a:ext cx="4587510" cy="205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48" y="2441718"/>
            <a:ext cx="4564047" cy="195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" y="2446385"/>
            <a:ext cx="4402895" cy="2070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0" y="4531118"/>
            <a:ext cx="4402895" cy="2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7" y="713846"/>
            <a:ext cx="4664983" cy="3418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" y="3901480"/>
            <a:ext cx="4395696" cy="2692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" y="617075"/>
            <a:ext cx="4395696" cy="32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2682</TotalTime>
  <Words>1030</Words>
  <Application>Microsoft Office PowerPoint</Application>
  <PresentationFormat>화면 슬라이드 쇼(4:3)</PresentationFormat>
  <Paragraphs>456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HY신명조</vt:lpstr>
      <vt:lpstr>HY헤드라인M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373</cp:revision>
  <dcterms:created xsi:type="dcterms:W3CDTF">2016-11-03T20:47:04Z</dcterms:created>
  <dcterms:modified xsi:type="dcterms:W3CDTF">2021-07-14T03:54:06Z</dcterms:modified>
</cp:coreProperties>
</file>